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1" r:id="rId3"/>
    <p:sldId id="290" r:id="rId4"/>
    <p:sldId id="293" r:id="rId5"/>
    <p:sldId id="294" r:id="rId6"/>
    <p:sldId id="295" r:id="rId7"/>
    <p:sldId id="283" r:id="rId8"/>
    <p:sldId id="296" r:id="rId9"/>
    <p:sldId id="298" r:id="rId10"/>
    <p:sldId id="299" r:id="rId11"/>
    <p:sldId id="300" r:id="rId12"/>
    <p:sldId id="301" r:id="rId13"/>
    <p:sldId id="302" r:id="rId14"/>
    <p:sldId id="304" r:id="rId15"/>
    <p:sldId id="288" r:id="rId16"/>
    <p:sldId id="308" r:id="rId17"/>
    <p:sldId id="309" r:id="rId18"/>
    <p:sldId id="282" r:id="rId19"/>
    <p:sldId id="281" r:id="rId20"/>
    <p:sldId id="310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AD5D-E85A-4943-B269-67AA8EBCA88D}" v="5" dt="2022-02-01T18:37:01.041"/>
    <p1510:client id="{B5F9E122-CCE2-4256-A031-C49D4979C968}" v="121" dt="2022-02-07T16:56:09.811"/>
    <p1510:client id="{BA0EB8C9-FB8D-40F2-B86C-461C7FE56D88}" v="607" dt="2022-02-01T20:20:15.510"/>
    <p1510:client id="{E1476F81-434F-4F7A-8F03-BF9E22B4EA38}" v="77" dt="2022-02-04T17:18:25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425891973261E-2"/>
          <c:y val="2.9100529100529099E-2"/>
          <c:w val="0.72950660271887491"/>
          <c:h val="0.59444006999125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джутовый коврик</c:v>
                </c:pt>
                <c:pt idx="1">
                  <c:v>проращиватель "Здоровья клад"</c:v>
                </c:pt>
                <c:pt idx="2">
                  <c:v>проращиватель "Фермер Тема"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199</c:v>
                </c:pt>
                <c:pt idx="1">
                  <c:v>199</c:v>
                </c:pt>
                <c:pt idx="2">
                  <c:v>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6-4908-9E5A-0F7B248A51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джутовый коврик</c:v>
                </c:pt>
                <c:pt idx="1">
                  <c:v>проращиватель "Здоровья клад"</c:v>
                </c:pt>
                <c:pt idx="2">
                  <c:v>проращиватель "Фермер Тема"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64</c:v>
                </c:pt>
                <c:pt idx="1">
                  <c:v>47</c:v>
                </c:pt>
                <c:pt idx="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6-4908-9E5A-0F7B248A51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прибыль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джутовый коврик</c:v>
                </c:pt>
                <c:pt idx="1">
                  <c:v>проращиватель "Здоровья клад"</c:v>
                </c:pt>
                <c:pt idx="2">
                  <c:v>проращиватель "Фермер Тема"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135</c:v>
                </c:pt>
                <c:pt idx="1">
                  <c:v>152</c:v>
                </c:pt>
                <c:pt idx="2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66-4908-9E5A-0F7B248A5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21504"/>
        <c:axId val="77625600"/>
      </c:barChart>
      <c:catAx>
        <c:axId val="7762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77625600"/>
        <c:crosses val="autoZero"/>
        <c:auto val="1"/>
        <c:lblAlgn val="ctr"/>
        <c:lblOffset val="100"/>
        <c:noMultiLvlLbl val="0"/>
      </c:catAx>
      <c:valAx>
        <c:axId val="7762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62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0512387950648"/>
          <c:y val="0.15550639503395408"/>
          <c:w val="0.18332608412074322"/>
          <c:h val="0.69692371786859975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58D0B-78B0-44EB-AB17-99E2CC406450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D429-99A9-4CD4-9047-56916ACB29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429-99A9-4CD4-9047-56916ACB297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429-99A9-4CD4-9047-56916ACB297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429-99A9-4CD4-9047-56916ACB297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0D429-99A9-4CD4-9047-56916ACB2973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8A13E-9FE0-479A-8A94-D19EC34225FF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9E77-204D-4D2C-B6D9-FCC9C562E6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73CF0-618C-4EF8-9A2E-6D336CBF055F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F8E13-04F5-4821-9CA3-F34A3B7EC0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7D24E-5D0A-40D3-A599-7ED1E5A52D4D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3E853-2BE7-44F4-B4C2-406B1F013C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37F55-C4AC-4EB3-BDBC-B6449E86A448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3001B-4219-4982-9BFC-C3D817312D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214C7-3DF2-43C8-9A2B-D25B526595B3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064ED-64B6-4D8B-902A-70A47FC17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19FD0-973E-4DFD-B513-767505139115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E8DD1-54D9-4024-B4DB-7D6900B74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0F47A-F850-4389-BCB2-6E1885A59B92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290B7-3D7B-4F71-AD06-AD2E103014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6FC579-8E0B-49E1-833C-A01914F6DD05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717D8-F84E-4CEF-8642-2E05F3A2CC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4826D-6C22-49FB-BC01-4021976FB87A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2108A-35D4-4F33-B85B-B111396D8C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20AFA-840D-48EB-A4A4-B281E9DCAF9A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842CD-05A7-43AA-BFC0-3CD1D3A28F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3C3ACD-941D-431C-ABF3-D8CD7F73B3EC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FEDF8-6D39-4FD7-936C-38433C5CA3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D38B504-FAC5-4272-8487-B32A9C93FA51}" type="datetimeFigureOut">
              <a:rPr lang="ru-RU" smtClean="0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F6F664B-1A2F-46BD-8698-DF1DC77BE5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2987675"/>
            <a:ext cx="12049125" cy="612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6600" b="1" i="1"/>
            </a:br>
            <a:endParaRPr lang="ru-RU" sz="6600"/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248230" y="1981200"/>
            <a:ext cx="10855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5400" b="1" i="1" dirty="0">
                <a:latin typeface="Arial"/>
                <a:cs typeface="Arial"/>
              </a:rPr>
              <a:t>Исследовательский проект </a:t>
            </a:r>
            <a:endParaRPr lang="ru-RU" sz="5400" b="1" i="1" dirty="0"/>
          </a:p>
          <a:p>
            <a:pPr algn="ctr"/>
            <a:r>
              <a:rPr lang="ru-RU" sz="5400" b="1" i="1" dirty="0">
                <a:latin typeface="Arial"/>
                <a:cs typeface="Arial"/>
              </a:rPr>
              <a:t>«Сити-ферма»</a:t>
            </a:r>
            <a:endParaRPr lang="ru-RU" sz="5400" dirty="0">
              <a:latin typeface="Calibri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8100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№1 г. Шатуры Городского округа Шатура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0" y="3867150"/>
            <a:ext cx="3048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выполнил: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Злобин Артем,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учащийся 9 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40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химии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Линник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Е.В.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Эксперимент. Проращивание свеклы на джутовом коврике</a:t>
            </a:r>
          </a:p>
        </p:txBody>
      </p:sp>
      <p:pic>
        <p:nvPicPr>
          <p:cNvPr id="5" name="Содержимое 4" descr="IMG_20211218_1356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424857" y="2051926"/>
            <a:ext cx="3773637" cy="3510000"/>
          </a:xfrm>
          <a:ln>
            <a:solidFill>
              <a:schemeClr val="tx1"/>
            </a:solidFill>
          </a:ln>
        </p:spPr>
      </p:pic>
      <p:pic>
        <p:nvPicPr>
          <p:cNvPr id="6" name="Содержимое 5" descr="IMG_20211222_11575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734975" y="2051926"/>
            <a:ext cx="4680000" cy="35100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51638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Эксперимент. Опыты 2 и 3: </a:t>
            </a:r>
            <a:r>
              <a:rPr lang="ru-RU" sz="3600" dirty="0">
                <a:ea typeface="+mn-lt"/>
                <a:cs typeface="+mn-lt"/>
              </a:rPr>
              <a:t>выращивание </a:t>
            </a:r>
            <a:r>
              <a:rPr lang="ru-RU" sz="3600" dirty="0" err="1">
                <a:ea typeface="+mn-lt"/>
                <a:cs typeface="+mn-lt"/>
              </a:rPr>
              <a:t>микрозелени</a:t>
            </a:r>
            <a:r>
              <a:rPr lang="ru-RU" sz="3600" dirty="0">
                <a:ea typeface="+mn-lt"/>
                <a:cs typeface="+mn-lt"/>
              </a:rPr>
              <a:t> на </a:t>
            </a:r>
            <a:r>
              <a:rPr lang="ru-RU" sz="3600" dirty="0" err="1">
                <a:ea typeface="+mn-lt"/>
                <a:cs typeface="+mn-lt"/>
              </a:rPr>
              <a:t>выращивателе</a:t>
            </a:r>
            <a:r>
              <a:rPr lang="ru-RU" sz="3600" dirty="0">
                <a:ea typeface="+mn-lt"/>
                <a:cs typeface="+mn-lt"/>
              </a:rPr>
              <a:t> «Клад   здоровья» и лотке «Фермер Тема»</a:t>
            </a:r>
            <a:endParaRPr lang="ru-RU" sz="3600" dirty="0"/>
          </a:p>
        </p:txBody>
      </p:sp>
      <p:pic>
        <p:nvPicPr>
          <p:cNvPr id="5" name="Содержимое 4" descr="IMG_20211218_1356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2829975" y="1819426"/>
            <a:ext cx="3240000" cy="4320000"/>
          </a:xfrm>
          <a:ln>
            <a:solidFill>
              <a:schemeClr val="tx1"/>
            </a:solidFill>
          </a:ln>
        </p:spPr>
      </p:pic>
      <p:pic>
        <p:nvPicPr>
          <p:cNvPr id="6" name="Содержимое 5" descr="IMG_20211222_11575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7593275" y="1819426"/>
            <a:ext cx="3240000" cy="43200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/>
              <a:t>Эксперимент. Опыты 2 и 3: </a:t>
            </a:r>
            <a:r>
              <a:rPr lang="ru-RU" sz="4400" dirty="0">
                <a:ea typeface="+mn-lt"/>
                <a:cs typeface="+mn-lt"/>
              </a:rPr>
              <a:t>выращивание </a:t>
            </a:r>
            <a:r>
              <a:rPr lang="ru-RU" sz="4400" dirty="0" err="1">
                <a:ea typeface="+mn-lt"/>
                <a:cs typeface="+mn-lt"/>
              </a:rPr>
              <a:t>микрозелени</a:t>
            </a:r>
            <a:r>
              <a:rPr lang="ru-RU" sz="4400" dirty="0">
                <a:ea typeface="+mn-lt"/>
                <a:cs typeface="+mn-lt"/>
              </a:rPr>
              <a:t> на </a:t>
            </a:r>
            <a:r>
              <a:rPr lang="ru-RU" sz="4400" dirty="0" err="1">
                <a:ea typeface="+mn-lt"/>
                <a:cs typeface="+mn-lt"/>
              </a:rPr>
              <a:t>выращивателе</a:t>
            </a:r>
            <a:r>
              <a:rPr lang="ru-RU" sz="4400" dirty="0">
                <a:ea typeface="+mn-lt"/>
                <a:cs typeface="+mn-lt"/>
              </a:rPr>
              <a:t> «Клад   здоровья» и лотке «Фермер Тема»</a:t>
            </a:r>
            <a:endParaRPr lang="ru-RU" dirty="0"/>
          </a:p>
        </p:txBody>
      </p:sp>
      <p:pic>
        <p:nvPicPr>
          <p:cNvPr id="4" name="Содержимое 3" descr="IMG_20211218_135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69519" y="2114550"/>
            <a:ext cx="5760000" cy="43200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/>
              <a:t>Эксперимент. Опыты 2 и 3: </a:t>
            </a:r>
            <a:r>
              <a:rPr lang="ru-RU" sz="4400" dirty="0">
                <a:ea typeface="+mn-lt"/>
                <a:cs typeface="+mn-lt"/>
              </a:rPr>
              <a:t>выращивание </a:t>
            </a:r>
            <a:r>
              <a:rPr lang="ru-RU" sz="4400" dirty="0" err="1">
                <a:ea typeface="+mn-lt"/>
                <a:cs typeface="+mn-lt"/>
              </a:rPr>
              <a:t>микрозелени</a:t>
            </a:r>
            <a:r>
              <a:rPr lang="ru-RU" sz="4400" dirty="0">
                <a:ea typeface="+mn-lt"/>
                <a:cs typeface="+mn-lt"/>
              </a:rPr>
              <a:t> на </a:t>
            </a:r>
            <a:r>
              <a:rPr lang="ru-RU" sz="4400" dirty="0" err="1">
                <a:ea typeface="+mn-lt"/>
                <a:cs typeface="+mn-lt"/>
              </a:rPr>
              <a:t>выращивателе</a:t>
            </a:r>
            <a:r>
              <a:rPr lang="ru-RU" sz="4400" dirty="0">
                <a:ea typeface="+mn-lt"/>
                <a:cs typeface="+mn-lt"/>
              </a:rPr>
              <a:t> «Клад   здоровья» и лотке «Фермер Тема»</a:t>
            </a:r>
            <a:endParaRPr lang="ru-RU" dirty="0"/>
          </a:p>
        </p:txBody>
      </p:sp>
      <p:pic>
        <p:nvPicPr>
          <p:cNvPr id="4" name="Содержимое 3" descr="IMG_20211218_135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69519" y="2114550"/>
            <a:ext cx="5760000" cy="43200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/>
              <a:t>Эксперимент. Опыты 2 и 3: </a:t>
            </a:r>
            <a:r>
              <a:rPr lang="ru-RU" sz="4000" dirty="0">
                <a:ea typeface="+mn-lt"/>
                <a:cs typeface="+mn-lt"/>
              </a:rPr>
              <a:t>выращивание </a:t>
            </a:r>
            <a:r>
              <a:rPr lang="ru-RU" sz="4000" dirty="0" err="1">
                <a:ea typeface="+mn-lt"/>
                <a:cs typeface="+mn-lt"/>
              </a:rPr>
              <a:t>микрозелени</a:t>
            </a:r>
            <a:r>
              <a:rPr lang="ru-RU" sz="4000" dirty="0">
                <a:ea typeface="+mn-lt"/>
                <a:cs typeface="+mn-lt"/>
              </a:rPr>
              <a:t> на </a:t>
            </a:r>
            <a:r>
              <a:rPr lang="ru-RU" sz="4000" dirty="0" err="1">
                <a:ea typeface="+mn-lt"/>
                <a:cs typeface="+mn-lt"/>
              </a:rPr>
              <a:t>выращивателе</a:t>
            </a:r>
            <a:r>
              <a:rPr lang="ru-RU" sz="4000" dirty="0">
                <a:ea typeface="+mn-lt"/>
                <a:cs typeface="+mn-lt"/>
              </a:rPr>
              <a:t> «Клад   здоровья» и лотке «Фермер Тема»</a:t>
            </a:r>
            <a:endParaRPr lang="ru-RU" dirty="0"/>
          </a:p>
        </p:txBody>
      </p:sp>
      <p:pic>
        <p:nvPicPr>
          <p:cNvPr id="5" name="Рисунок 12" descr="Изображение выглядит как растение, зеленый, пластмассовый, овощ&#10;&#10;Автоматически созданное описание">
            <a:extLst>
              <a:ext uri="{FF2B5EF4-FFF2-40B4-BE49-F238E27FC236}">
                <a16:creationId xmlns:a16="http://schemas.microsoft.com/office/drawing/2014/main" id="{FA0794A2-B7A2-4808-9379-876D7F2E07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4525" y="2027237"/>
            <a:ext cx="4876800" cy="3657600"/>
          </a:xfrm>
          <a:prstGeom prst="rect">
            <a:avLst/>
          </a:prstGeom>
        </p:spPr>
      </p:pic>
      <p:pic>
        <p:nvPicPr>
          <p:cNvPr id="6" name="Рисунок 7" descr="Изображение выглядит как зеленый, растение, овощ&#10;&#10;Автоматически созданное описание">
            <a:extLst>
              <a:ext uri="{FF2B5EF4-FFF2-40B4-BE49-F238E27FC236}">
                <a16:creationId xmlns:a16="http://schemas.microsoft.com/office/drawing/2014/main" id="{5224174D-0108-4742-BAC7-5FFB852BBD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4213" y="2027237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Эксперимент: Измерение размеров и массы </a:t>
            </a:r>
            <a:r>
              <a:rPr lang="ru-RU" dirty="0" err="1"/>
              <a:t>микрозелени</a:t>
            </a:r>
            <a:r>
              <a:rPr lang="ru-RU" dirty="0"/>
              <a:t> для опытов 1, 2, 3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User\Desktop\IMG_20220215_185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1762125"/>
            <a:ext cx="3810000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IMG_20220215_1851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287" y="1771650"/>
            <a:ext cx="4557713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IMG_20220215_1851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4419600"/>
            <a:ext cx="4324350" cy="2033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 </a:t>
            </a:r>
            <a:r>
              <a:rPr lang="ru-RU" dirty="0" err="1"/>
              <a:t>эспериментов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5067300"/>
          </a:xfrm>
        </p:spPr>
        <p:txBody>
          <a:bodyPr>
            <a:normAutofit fontScale="85000" lnSpcReduction="20000"/>
          </a:bodyPr>
          <a:lstStyle/>
          <a:p>
            <a:pPr marL="95250" indent="-12700" algn="just">
              <a:lnSpc>
                <a:spcPct val="170000"/>
              </a:lnSpc>
              <a:buNone/>
            </a:pP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В одинаковых условиях проведения эксперимента (освещенность, влажность, температура) и за одинаковый период времени, на джутовом коврике вырос минимальный объем растений: плотность посева реже, количество ростков меньше.</a:t>
            </a:r>
          </a:p>
        </p:txBody>
      </p:sp>
      <p:pic>
        <p:nvPicPr>
          <p:cNvPr id="11" name="Содержимое 10" descr="IMG_20220215_1855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603897" y="1524000"/>
            <a:ext cx="3498056" cy="4664075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Выводы экспериментов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62750" y="1524000"/>
            <a:ext cx="5148834" cy="5067300"/>
          </a:xfrm>
        </p:spPr>
        <p:txBody>
          <a:bodyPr>
            <a:normAutofit fontScale="85000" lnSpcReduction="20000"/>
          </a:bodyPr>
          <a:lstStyle/>
          <a:p>
            <a:pPr marL="95250" indent="-12700" algn="just">
              <a:lnSpc>
                <a:spcPct val="170000"/>
              </a:lnSpc>
              <a:buNone/>
            </a:pP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проращивателях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 "Клад здоровья" и "Фермер Тёма" плотность посева одинаковая, но в </a:t>
            </a:r>
            <a:r>
              <a:rPr lang="ru-RU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проращивателе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 "Фермер Тёма" полезная площадь больше. Таким образом с помощью </a:t>
            </a:r>
            <a:r>
              <a:rPr lang="ru-RU" dirty="0" err="1">
                <a:latin typeface="Arial" pitchFamily="34" charset="0"/>
                <a:ea typeface="Calibri" pitchFamily="34" charset="0"/>
                <a:cs typeface="Arial" pitchFamily="34" charset="0"/>
              </a:rPr>
              <a:t>проращивателя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 "Фермер Тёма" был получен урожай большей массы.</a:t>
            </a:r>
          </a:p>
        </p:txBody>
      </p:sp>
      <p:pic>
        <p:nvPicPr>
          <p:cNvPr id="6" name="Содержимое 5" descr="IMG-20220212-WA0001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3897" y="1524000"/>
            <a:ext cx="3498056" cy="4664075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DDDE9-84B4-4B48-8BF2-AE0CE04A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638"/>
            <a:ext cx="9949815" cy="1171575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ru-RU" dirty="0">
                <a:latin typeface="Corbel"/>
              </a:rPr>
              <a:t>               Сравнительный анализ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14525" y="1447800"/>
          <a:ext cx="99964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9577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925638" y="304800"/>
            <a:ext cx="9463087" cy="812801"/>
          </a:xfrm>
        </p:spPr>
        <p:txBody>
          <a:bodyPr lIns="91440" tIns="45720" rIns="91440" bIns="45720" anchor="ctr">
            <a:normAutofit fontScale="90000"/>
          </a:bodyPr>
          <a:lstStyle/>
          <a:p>
            <a:pPr algn="ctr"/>
            <a:r>
              <a:rPr lang="ru-RU" sz="5400" dirty="0">
                <a:latin typeface="Corbel"/>
                <a:ea typeface="+mj-lt"/>
                <a:cs typeface="+mj-lt"/>
              </a:rPr>
              <a:t>Заключение</a:t>
            </a: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334861" y="1693602"/>
            <a:ext cx="1064940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В ходе проекта мы изучили новое направление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сити-фермерство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В процессе эксперимента мы наблюдали за процессом проращивания семян, роста растений.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Мы получили готовый экологически чистый продукт готовый к потреблению с помощью разных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проращивателей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В результате опроса учеников школы, мы поняли что идея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сити-фермерства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интересна школьникам.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В результате сравнительного </a:t>
            </a:r>
            <a:r>
              <a:rPr lang="ru-RU" sz="2800">
                <a:latin typeface="Arial" pitchFamily="34" charset="0"/>
                <a:cs typeface="Arial" pitchFamily="34" charset="0"/>
              </a:rPr>
              <a:t>анализа выяснили,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проращиватель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большей площади является экономически выгодным..</a:t>
            </a:r>
          </a:p>
        </p:txBody>
      </p:sp>
    </p:spTree>
    <p:extLst>
      <p:ext uri="{BB962C8B-B14F-4D97-AF65-F5344CB8AC3E}">
        <p14:creationId xmlns:p14="http://schemas.microsoft.com/office/powerpoint/2010/main" val="2478214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Актуальность</a:t>
            </a:r>
            <a:r>
              <a:rPr lang="ru-RU" dirty="0"/>
              <a:t>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Выращивание продуктов в городских условиях снизит стоимость транспортных расходов на доставку, позволит людям в городе самостоятельно обеспечить себя частью продовольствия.  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6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itchFamily="34" charset="0"/>
              </a:rPr>
              <a:t>Цель:</a:t>
            </a:r>
          </a:p>
          <a:p>
            <a:pPr marL="95250" indent="-12700" algn="just">
              <a:lnSpc>
                <a:spcPct val="150000"/>
              </a:lnSpc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вырастить экологически чистую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микрозелень</a:t>
            </a:r>
            <a:r>
              <a:rPr lang="ru-RU" dirty="0">
                <a:latin typeface="Arial" pitchFamily="34" charset="0"/>
                <a:cs typeface="Arial" pitchFamily="34" charset="0"/>
              </a:rPr>
              <a:t> с использованием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проращивателей</a:t>
            </a:r>
            <a:r>
              <a:rPr lang="ru-RU" dirty="0">
                <a:latin typeface="Arial" pitchFamily="34" charset="0"/>
                <a:cs typeface="Arial" pitchFamily="34" charset="0"/>
              </a:rPr>
              <a:t> разного типа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Спасибо за внимание!</a:t>
            </a:r>
            <a:endParaRPr lang="ru-RU" dirty="0"/>
          </a:p>
        </p:txBody>
      </p:sp>
      <p:pic>
        <p:nvPicPr>
          <p:cNvPr id="4" name="Picture 3" descr="C:\Users\Учитель\AppData\Local\Microsoft\Windows\INetCache\IE\37WVMA6M\emoticons-2032927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2369" y="1447800"/>
            <a:ext cx="6400800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944" y="369888"/>
            <a:ext cx="9997440" cy="1143000"/>
          </a:xfrm>
        </p:spPr>
        <p:txBody>
          <a:bodyPr/>
          <a:lstStyle/>
          <a:p>
            <a:pPr algn="ctr"/>
            <a:r>
              <a:rPr lang="ru-RU" dirty="0"/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Познакомиться с информацией 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ситифермерстве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 научной литературе и других источниках</a:t>
            </a:r>
          </a:p>
          <a:p>
            <a:pPr marL="514350" lvl="0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Изучить возможность выращивания продуктов питания в городских условиях на примере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микрозелени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Анкетирование  учащихся школы на предмет информированности 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сити-фермах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lvl="0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Получить опыт по выращиванию урожая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микрозелени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на разных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проращивателях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Сравнить качество урожая на используемых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проращивателях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 выгоду их использовании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Гипотеза и методы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indent="-12700">
              <a:lnSpc>
                <a:spcPct val="150000"/>
              </a:lnSpc>
              <a:buNone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Гипотеза: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сити-фермерством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может заниматься любой человек, даже школьник. </a:t>
            </a:r>
          </a:p>
          <a:p>
            <a:pPr marL="95250" indent="-12700">
              <a:lnSpc>
                <a:spcPct val="150000"/>
              </a:lnSpc>
              <a:buNone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 marL="95250" indent="-12700">
              <a:lnSpc>
                <a:spcPct val="150000"/>
              </a:lnSpc>
              <a:buNone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Методы исследования: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теоретический  (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изучние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литературы), анализ, анкетирование,  эксперимент, наблюдение, описание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5250" indent="-12700" algn="just">
              <a:lnSpc>
                <a:spcPct val="120000"/>
              </a:lnSpc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Растения : </a:t>
            </a:r>
          </a:p>
          <a:p>
            <a:pPr marL="95250" indent="-1270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микрозелень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свекла столовая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микс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95250" indent="-1270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микрозелень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горчица красная «Красный Вельвет», </a:t>
            </a:r>
          </a:p>
          <a:p>
            <a:pPr marL="95250" indent="-1270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микрозелень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«Гороховые усики», </a:t>
            </a:r>
          </a:p>
          <a:p>
            <a:pPr marL="95250" indent="-1270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микрозелень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«Болеро» смесь, </a:t>
            </a:r>
          </a:p>
          <a:p>
            <a:pPr marL="95250" indent="-1270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микрозелень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«Славянская смесь», </a:t>
            </a:r>
          </a:p>
          <a:p>
            <a:pPr marL="95250" indent="-1270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микрозелень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индау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рукола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), </a:t>
            </a:r>
          </a:p>
          <a:p>
            <a:pPr marL="95250" indent="-1270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микрозелень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редис. </a:t>
            </a:r>
          </a:p>
          <a:p>
            <a:pPr marL="95250" indent="-1270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Микрозелень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дайкон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95250" indent="-1270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микрозелень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пряный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микс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Предмет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indent="-12700" algn="just">
              <a:lnSpc>
                <a:spcPct val="150000"/>
              </a:lnSpc>
              <a:buNone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Различные  виды  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проращивателей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  растений:</a:t>
            </a:r>
          </a:p>
          <a:p>
            <a:pPr marL="95250" indent="-12700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джутовые коврики, </a:t>
            </a:r>
          </a:p>
          <a:p>
            <a:pPr marL="95250" indent="-12700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проращиватель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«Здоровья клад», </a:t>
            </a:r>
          </a:p>
          <a:p>
            <a:pPr marL="95250" indent="-12700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проращиватель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 «Фермер Тема».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DDDE9-84B4-4B48-8BF2-AE0CE04A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638"/>
            <a:ext cx="9949815" cy="1171575"/>
          </a:xfrm>
        </p:spPr>
        <p:txBody>
          <a:bodyPr lIns="91440" tIns="45720" rIns="91440" bIns="45720" anchor="ctr">
            <a:normAutofit/>
          </a:bodyPr>
          <a:lstStyle/>
          <a:p>
            <a:pPr algn="ctr"/>
            <a:r>
              <a:rPr lang="ru-RU" dirty="0">
                <a:latin typeface="Corbel"/>
              </a:rPr>
              <a:t>  Анкетирование</a:t>
            </a:r>
            <a:endParaRPr lang="ru-RU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C5369C0-FF6E-446F-BF7C-FF0171B0A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5589" y="1443037"/>
            <a:ext cx="5010150" cy="1790700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3DB82E9-7E21-47F0-B29F-80A409BCB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1438275"/>
            <a:ext cx="4724400" cy="145732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EF52EF04-8D93-4F5E-9982-7DB233764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5" y="3229167"/>
            <a:ext cx="9725025" cy="34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Эксперимент. Опыт 1: проращивание свеклы на джутовом коврике</a:t>
            </a:r>
          </a:p>
        </p:txBody>
      </p:sp>
      <p:pic>
        <p:nvPicPr>
          <p:cNvPr id="5" name="Содержимое 4" descr="IMG_20211216_194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8534" y="1638300"/>
            <a:ext cx="2749269" cy="48006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Эксперимент. Опыт 1: проращивание свеклы на джутовом коврике</a:t>
            </a:r>
          </a:p>
        </p:txBody>
      </p:sp>
      <p:pic>
        <p:nvPicPr>
          <p:cNvPr id="5" name="Содержимое 4" descr="IMG_20211218_1356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914525" y="2061151"/>
            <a:ext cx="4680000" cy="3510000"/>
          </a:xfrm>
          <a:ln>
            <a:solidFill>
              <a:schemeClr val="tx1"/>
            </a:solidFill>
          </a:ln>
        </p:spPr>
      </p:pic>
      <p:pic>
        <p:nvPicPr>
          <p:cNvPr id="6" name="Содержимое 5" descr="IMG_20211222_11575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7725575" y="1476152"/>
            <a:ext cx="3510000" cy="46800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536</Words>
  <Application>Microsoft Office PowerPoint</Application>
  <PresentationFormat>Широкоэкранный</PresentationFormat>
  <Paragraphs>66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 </vt:lpstr>
      <vt:lpstr>Актуальность работы:</vt:lpstr>
      <vt:lpstr>Задачи:</vt:lpstr>
      <vt:lpstr>Гипотеза и методы исследования</vt:lpstr>
      <vt:lpstr>Объект исследования</vt:lpstr>
      <vt:lpstr>Предмет исследования</vt:lpstr>
      <vt:lpstr>  Анкетирование</vt:lpstr>
      <vt:lpstr>Эксперимент. Опыт 1: проращивание свеклы на джутовом коврике</vt:lpstr>
      <vt:lpstr>Эксперимент. Опыт 1: проращивание свеклы на джутовом коврике</vt:lpstr>
      <vt:lpstr>Эксперимент. Проращивание свеклы на джутовом коврике</vt:lpstr>
      <vt:lpstr>Эксперимент. Опыты 2 и 3: выращивание микрозелени на выращивателе «Клад   здоровья» и лотке «Фермер Тема»</vt:lpstr>
      <vt:lpstr>Эксперимент. Опыты 2 и 3: выращивание микрозелени на выращивателе «Клад   здоровья» и лотке «Фермер Тема»</vt:lpstr>
      <vt:lpstr>Эксперимент. Опыты 2 и 3: выращивание микрозелени на выращивателе «Клад   здоровья» и лотке «Фермер Тема»</vt:lpstr>
      <vt:lpstr>Эксперимент. Опыты 2 и 3: выращивание микрозелени на выращивателе «Клад   здоровья» и лотке «Фермер Тема»</vt:lpstr>
      <vt:lpstr>  Эксперимент: Измерение размеров и массы микрозелени для опытов 1, 2, 3 </vt:lpstr>
      <vt:lpstr>Выводы эспериментов</vt:lpstr>
      <vt:lpstr>Выводы экспериментов</vt:lpstr>
      <vt:lpstr>               Сравнительный анализ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zi1982@yandex.ru</dc:creator>
  <cp:lastModifiedBy>DNS</cp:lastModifiedBy>
  <cp:revision>320</cp:revision>
  <dcterms:created xsi:type="dcterms:W3CDTF">2018-03-12T17:09:58Z</dcterms:created>
  <dcterms:modified xsi:type="dcterms:W3CDTF">2022-03-16T08:36:18Z</dcterms:modified>
</cp:coreProperties>
</file>