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  <p:sldId id="264" r:id="rId9"/>
    <p:sldId id="265" r:id="rId10"/>
    <p:sldId id="266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320"/>
            <a:ext cx="7818072" cy="6395040"/>
          </a:xfrm>
        </p:spPr>
        <p:txBody>
          <a:bodyPr>
            <a:normAutofit fontScale="90000"/>
          </a:bodyPr>
          <a:lstStyle/>
          <a:p>
            <a:pPr lvl="0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проекта.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«Цветущая планета» по благоустройству школьной территории.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проекта: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Шайдарова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Дарья  Александровна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ученица 11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класса МКОУ «СОШ № Ст. Сторожевой им. М. И. 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Бруснёва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технологии Ивахно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Таисия Филипповна.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творческий с элементами исследования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жизни каждого ученика школа – это второй дом. Поэтому большое значение имеет внешний вид школы и окружающая ее территория, но она должна быть не только красивой, но экологически чистой. Ведь именно здесь мы проводим большую часть времени. Экологическая обстановка влияет на наше здоровье и организм в целом.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  <a:r>
              <a:rPr lang="ru-RU" sz="2000" b="1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мсследования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незаинтересованность учениками окружающей среды.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создания элементов дизайна  на пришкольной территории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нашу школу цветущей и чистой.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озеленение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благоустройство пришкольного участка.            </a:t>
            </a:r>
            <a: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44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7018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Осенью  учащиеся собрали урожай овощей с грядок и радуются их плодотворному труду. </a:t>
            </a:r>
            <a:r>
              <a:rPr lang="ru-RU" sz="2800" dirty="0">
                <a:solidFill>
                  <a:schemeClr val="tx1"/>
                </a:solidFill>
                <a:effectLst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Объект 3" descr="160079059588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7056784" cy="5157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160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35448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 класс, волонтеры – «Добровольцы», помогали сажать деревья.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IMG_20200921_140553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3816423" cy="468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IMG_20200921_141100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3816424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084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620688"/>
            <a:ext cx="7498080" cy="5976664"/>
          </a:xfrm>
        </p:spPr>
        <p:txBody>
          <a:bodyPr>
            <a:normAutofit/>
          </a:bodyPr>
          <a:lstStyle/>
          <a:p>
            <a:r>
              <a:rPr lang="ru-RU" sz="27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проекта:</a:t>
            </a:r>
            <a:r>
              <a:rPr lang="ru-RU" sz="2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выполнения проекта будут достигнуты следующие результаты:</a:t>
            </a:r>
            <a:br>
              <a:rPr lang="ru-RU" sz="2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-Формирование </a:t>
            </a:r>
            <a:r>
              <a:rPr lang="ru-RU" sz="2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экологических знаний учащихся</a:t>
            </a:r>
            <a:br>
              <a:rPr lang="ru-RU" sz="2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-Озеленение </a:t>
            </a:r>
            <a:r>
              <a:rPr lang="ru-RU" sz="2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благоустройство школьного двора</a:t>
            </a:r>
            <a:br>
              <a:rPr lang="ru-RU" sz="2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-Реализация </a:t>
            </a:r>
            <a:r>
              <a:rPr lang="ru-RU" sz="2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находок  способствует личностному росту каждого ученика; </a:t>
            </a:r>
            <a:br>
              <a:rPr lang="ru-RU" sz="2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-Проявление </a:t>
            </a:r>
            <a:r>
              <a:rPr lang="ru-RU" sz="2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фантазии, инициативы и трудолюбия у учащихся, учителей и родителей.</a:t>
            </a:r>
            <a:br>
              <a:rPr lang="ru-RU" sz="2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-Создание </a:t>
            </a:r>
            <a:r>
              <a:rPr lang="ru-RU" sz="2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интересных композиционных ансамблей.  </a:t>
            </a:r>
            <a:br>
              <a:rPr lang="ru-RU" sz="2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-Вовлечение </a:t>
            </a:r>
            <a:r>
              <a:rPr lang="ru-RU" sz="27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волонтерские объединения. 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89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96299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 проекта: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является важным звеном экологического и социального воспитания школьников. Эти направления являются одними из самых приоритетных направлений в развитии школы, через реализацию которых формируются нравственные нормы поведения, направленные на то, чтобы приблизить детей к пониманию красоты окружающего мира, пробудить у них стремление к прекрасному, научить искусству мышления, любви к природе, а также быть добрыми и полезными для общества. 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30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95488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 ресурсы и литература: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«Ландшафтный дизайн»</a:t>
            </a:r>
            <a:b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-Готовые 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схемы красивых цветников </a:t>
            </a:r>
            <a:r>
              <a:rPr lang="ru-RU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--клумб       </a:t>
            </a:r>
            <a:br>
              <a:rPr lang="ru-RU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-Журнал 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«1000 советов» </a:t>
            </a:r>
            <a:b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-Фотографии </a:t>
            </a: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личного архива.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b="1" dirty="0">
                <a:effectLst/>
              </a:rPr>
              <a:t> 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538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052736"/>
            <a:ext cx="7632848" cy="26642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на тему :</a:t>
            </a:r>
            <a:br>
              <a:rPr lang="ru-RU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«Цветущая 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планета»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благоустройству школьной территории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3717032"/>
            <a:ext cx="3744416" cy="187220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ученица 11 класса</a:t>
            </a:r>
          </a:p>
          <a:p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Шайдарова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Дарья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учитель технологии Ивахно Т. Ф. </a:t>
            </a:r>
          </a:p>
        </p:txBody>
      </p:sp>
    </p:spTree>
    <p:extLst>
      <p:ext uri="{BB962C8B-B14F-4D97-AF65-F5344CB8AC3E}">
        <p14:creationId xmlns:p14="http://schemas.microsoft.com/office/powerpoint/2010/main" val="310740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7642096" cy="531492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Содержание: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проекта.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проекта.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проекта.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проекта.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 ресурсы и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23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4" cy="6669360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проекта: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жизни каждого ученика школа – это второй дом. Поэтому большое значение имеет внешний вид школы и окружающая ее территория, но она должна быть не только красивой, но экологически чистой. Ведь именно здесь мы проводим большую часть времени. Экологическая обстановка влияет на наше здоровье и организм в целом. </a:t>
            </a:r>
            <a:b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экологической акции «Волонтёры могут всё», мы вместе с остальными учащимися школы принимали активное участие в конкурсе «Волонтёры преобразуют мир». Для участия мы выбрали направление «Цветущая планета». Это направление включает в себя благоустройство территории учреждения, создание цветников. К этому мероприятию все подготовились очень ответственно: отобрали саженцы, семена, подготовили нужные инструменты. </a:t>
            </a:r>
            <a:b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поход к идее наиболее важный аспект в данных проектах. Работа по такому проекту касается не только самого школьного здания, но и прилегающей к нему территорий (школьного двора, школьных клумб, пришкольного участка). Для нас проект по благоустройству пришкольного участка реализуется как можно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ответственнее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изысканней.</a:t>
            </a:r>
            <a:b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наш проект «Цветущая планета» – это универсальное средство, которое одновременно выполняет ряд функций: познавательную, развивающую, духовно-нравственную, функцию социального закаливания, гражданского становления личности.</a:t>
            </a:r>
            <a:b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Целостное восприятие природы, а именно такое восприятие развивает школьная территория, открывает путь к новому мировоззрению.</a:t>
            </a:r>
            <a:b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Становясь участниками проекта, школьники пробуют себя в различных социальных ролях, что содействует их успешной социализации в обществе. А волонтерская деятельность является эффективным средством формирования активной гражданской позиции школьников и их экологической культуры.</a:t>
            </a:r>
            <a:b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30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818072" cy="666936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единой духовной среды дальнейшего сообщества на основе совместной деятельности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«ученик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волонтер».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к бережному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отношению к природе. 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Озеленение и благоустройство пришкольного участка.            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Организовать волонтерскую работу по благоустройству территории школы.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Показать детям своим примером, как можно сделать привлекательным пространство вокруг себя.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-Вовлечение учащихся в практическую деятельность по благоустройству и озеленению территории, выращиванию овощных культур.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-Воспитание ценностного отношения к природе, стремление создать прекрасное и полезное.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проекта: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Были сформированы  группы, в том числе, группа волонтеров.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Обозначены зоны действий для этих групп.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 варианты дизайна территории школы.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создания элементов дизайна  на пришкольной территории.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65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Место исследования: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пришкольная территория МКОУ «СОШ №1 Ст. Сторожевой им. М. И.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Бруснёва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http://www.schoolage.ru/uploads/users/68/196/%D0%9C%D0%9A%D0%9E%D0%A3%20%22%D0%A1%D0%9E%D0%A8%20%E2%84%961%20%D1%81%D1%82.%20%D0%A1%D1%82%D0%BE%D1%80%D0%BE%D0%B6%D0%B5%D0%B2%D0%BE%D0%B9%22.JPG?w=90&amp;h=9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7250463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898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818072" cy="6624736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проекта.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театр начинается с вешалки, то школа — со школьного двора. Вероятно, каждый из нас не раз задумывался, как обустроить его с наибольшей пользой для здоровья детей и взрослых.   Школа – наш общий дом. Мы хотим внести свой вклад в изменение небольшого уголка нашей малой родины – школьного  двора. Приложить   знания, максимум фантазии  и частицу своей души – и территория около школы станет ещё прекраснее.  Необходимо продолжать разбивать клумбы, создавать оригинальные композиции, очищать территорию  от опавшей  листвы, оформить асфальтную площадку.</a:t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 нашего  проекта – «Цветущая планета»  выбрана  не  случайно. Важно, чтобы это место было красивым и уютным, чтобы воспоминания о нем радовали нас долгие годы после окончания школы. </a:t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Требования, предъявляемые к ландшафтному дизайну школьного двора.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 не должны быть ядовитыми, колючими, с сильным запахом (чтобы не вызывать аллергию), не должны иметь ни каких плодов и ягод, чтобы дети не ели их зелёными. </a:t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должно быть много деревьев и кустарников, чтобы не затенять территорию. </a:t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Высаживая цветы на клумбы, следует помнить, что цвет по-разному действует на учащихся: зелёный, жёлтый, синий – успокаивает, красный – возбуждает. Цветы лучше использовать яркие, жизнерадостные, привлекательные. Желательно преобладание низкорослых сортов цветов. </a:t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Рекомендуемый перечень растений: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агератум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цинии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астра, виола, львиный зев, рудбекия, гвоздика, флоксы, настурция, бархатцы, </a:t>
            </a:r>
            <a:r>
              <a:rPr lang="ru-RU" sz="1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сальвия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георгины.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26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2736304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оформлению школьного двора МКОУ «СОШ № Ст. Сторожевой им. М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И.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Бруснёва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ведется поэтапно в течение нескольких  лет. Вначале большое внимание уделяли посадке деревьев.   Озеленение школы кустарниками и деревьями  началось с того момента, когда была открыто здание школы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Осенью учащиеся  убирают территорию  школьного двора от опавших листьев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 время нашего волонтерского проекта за каждым классом был закреплен участок, в том числе, и за нашим классом, учащиеся которого входят в волонтерское объединение «Добровольцы».  Вот где  можно  было  проявить всю свою фантазию.  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dirty="0">
                <a:solidFill>
                  <a:schemeClr val="tx1"/>
                </a:solidFill>
                <a:effectLst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" name="Объект 3" descr="IMG-20181122-WA001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880"/>
            <a:ext cx="7488832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939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188640"/>
            <a:ext cx="3779912" cy="6669360"/>
          </a:xfrm>
        </p:spPr>
        <p:txBody>
          <a:bodyPr/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Цветники - это украшение двора,  это искусство. С помощью цветочного оформления можно передать настроение человека. Цветы, в жизни, играют важную роль. Ими  можно передать то, что нельзя сказать словами.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Цветники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выполнены как из однолетних растений, так и из многолетних. Они обязательно должны дополняться однолетниками и луковичными для того, чтобы период цветения был непрерывен. Однолетние цветы яркими пятнами в миксбордерах, клумбах, вазонах радуют глаз в течение всего лета. Многолетние растения вносят краски в течение всего вегетационного периода. При этом одни виды цветов сменяют другие. 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начальных классов совместно с  классными руководителями и родителями, а также учащиеся 7-х классов выращивали рассаду цветов, а потом ее высаживали, а в течение периода весна - осень за ними ухаживали. Таким образом, они облагородили  клумбы, которые сейчас очень  живописно смотрятся. Кисти цветущей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сальвии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придают праздничный вид. Бархатцы – эти чудесные бархатные шапочки украшают клумбы с мая до  первых заморозков.</a:t>
            </a: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932656"/>
          </a:xfrm>
        </p:spPr>
        <p:txBody>
          <a:bodyPr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8-го и 9-х классов облагораживали пришкольный участок. В летний период они ухаживали  за растениями. </a:t>
            </a:r>
          </a:p>
          <a:p>
            <a:endParaRPr lang="ru-RU" dirty="0"/>
          </a:p>
        </p:txBody>
      </p:sp>
      <p:pic>
        <p:nvPicPr>
          <p:cNvPr id="5" name="Рисунок 4" descr="y_9bd3e082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" r="4033"/>
          <a:stretch>
            <a:fillRect/>
          </a:stretch>
        </p:blipFill>
        <p:spPr bwMode="auto">
          <a:xfrm>
            <a:off x="838200" y="1124744"/>
            <a:ext cx="4453880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567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143</TotalTime>
  <Words>229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Паспорт проекта. Название проекта: «Цветущая планета» по благоустройству школьной территории. Автор проекта: Шайдарова  Дарья  Александровна , ученица 11 класса МКОУ «СОШ № Ст. Сторожевой им. М. И. Бруснёва».  Руководитель: учитель технологии Ивахно Таисия Филипповна. Тип проекта: творческий с элементами исследования. Актуальность проекта: в жизни каждого ученика школа – это второй дом. Поэтому большое значение имеет внешний вид школы и окружающая ее территория, но она должна быть не только красивой, но экологически чистой. Ведь именно здесь мы проводим большую часть времени. Экологическая обстановка влияет на наше здоровье и организм в целом.  Проблема мсследования: незаинтересованность учениками окружающей среды. Предмет исследования: возможности   создания элементов дизайна  на пришкольной территории. Гипотеза: сделать нашу школу цветущей и чистой. Цель проекта: озеленение и благоустройство пришкольного участка.                  </vt:lpstr>
      <vt:lpstr>Проект на тему : «Цветущая планета» по благоустройству школьной территории </vt:lpstr>
      <vt:lpstr>Содержание:   Актуальность проекта. Цели и задачи проекта. Описание проекта. Ожидаемые результаты проекта. Практическая значимость проекта. Использованные ресурсы и литература. </vt:lpstr>
      <vt:lpstr>Актуальность проекта: В жизни каждого ученика школа – это второй дом. Поэтому большое значение имеет внешний вид школы и окружающая ее территория, но она должна быть не только красивой, но экологически чистой. Ведь именно здесь мы проводим большую часть времени. Экологическая обстановка влияет на наше здоровье и организм в целом.  В рамках экологической акции «Волонтёры могут всё», мы вместе с остальными учащимися школы принимали активное участие в конкурсе «Волонтёры преобразуют мир». Для участия мы выбрали направление «Цветущая планета». Это направление включает в себя благоустройство территории учреждения, создание цветников. К этому мероприятию все подготовились очень ответственно: отобрали саженцы, семена, подготовили нужные инструменты.  Творческий поход к идее наиболее важный аспект в данных проектах. Работа по такому проекту касается не только самого школьного здания, но и прилегающей к нему территорий (школьного двора, школьных клумб, пришкольного участка). Для нас проект по благоустройству пришкольного участка реализуется как можно ответственнее и изысканней. Таким образом, наш проект «Цветущая планета» – это универсальное средство, которое одновременно выполняет ряд функций: познавательную, развивающую, духовно-нравственную, функцию социального закаливания, гражданского становления личности. Целостное восприятие природы, а именно такое восприятие развивает школьная территория, открывает путь к новому мировоззрению. Становясь участниками проекта, школьники пробуют себя в различных социальных ролях, что содействует их успешной социализации в обществе. А волонтерская деятельность является эффективным средством формирования активной гражданской позиции школьников и их экологической культуры. </vt:lpstr>
      <vt:lpstr>Цели: Создание единой духовной среды дальнейшего сообщества на основе совместной деятельности «ученик – волонтер».  Способствовать к бережному отношению к природе.  Озеленение и благоустройство пришкольного участка.             Задачи: - Организовать волонтерскую работу по благоустройству территории школы.  - Показать детям своим примером, как можно сделать привлекательным пространство вокруг себя. -Вовлечение учащихся в практическую деятельность по благоустройству и озеленению территории, выращиванию овощных культур. -Воспитание ценностного отношения к природе, стремление создать прекрасное и полезное. Для реализации проекта: Были сформированы  группы, в том числе, группа волонтеров. Обозначены зоны действий для этих групп. Разработаны  варианты дизайна территории школы. Предмет исследования: возможности   создания элементов дизайна  на пришкольной территории. </vt:lpstr>
      <vt:lpstr>Место исследования:  пришкольная территория МКОУ «СОШ №1 Ст. Сторожевой им. М. И. Бруснёва» </vt:lpstr>
      <vt:lpstr>Описание проекта. Если театр начинается с вешалки, то школа — со школьного двора. Вероятно, каждый из нас не раз задумывался, как обустроить его с наибольшей пользой для здоровья детей и взрослых.   Школа – наш общий дом. Мы хотим внести свой вклад в изменение небольшого уголка нашей малой родины – школьного  двора. Приложить   знания, максимум фантазии  и частицу своей души – и территория около школы станет ещё прекраснее.  Необходимо продолжать разбивать клумбы, создавать оригинальные композиции, очищать территорию  от опавшей  листвы, оформить асфальтную площадку. Тема нашего  проекта – «Цветущая планета»  выбрана  не  случайно. Важно, чтобы это место было красивым и уютным, чтобы воспоминания о нем радовали нас долгие годы после окончания школы.  Требования, предъявляемые к ландшафтному дизайну школьного двора. Растения не должны быть ядовитыми, колючими, с сильным запахом (чтобы не вызывать аллергию), не должны иметь ни каких плодов и ягод, чтобы дети не ели их зелёными.  Не должно быть много деревьев и кустарников, чтобы не затенять территорию.  Высаживая цветы на клумбы, следует помнить, что цвет по-разному действует на учащихся: зелёный, жёлтый, синий – успокаивает, красный – возбуждает. Цветы лучше использовать яркие, жизнерадостные, привлекательные. Желательно преобладание низкорослых сортов цветов.   Рекомендуемый перечень растений: агератум, цинии, астра, виола, львиный зев, рудбекия, гвоздика, флоксы, настурция, бархатцы, сальвия, георгины. </vt:lpstr>
      <vt:lpstr>Работа по оформлению школьного двора МКОУ «СОШ № Ст. Сторожевой им. М. И. Бруснёва» ведется поэтапно в течение нескольких  лет. Вначале большое внимание уделяли посадке деревьев.   Озеленение школы кустарниками и деревьями  началось с того момента, когда была открыто здание школы. Осенью учащиеся  убирают территорию  школьного двора от опавших листьев. Во время нашего волонтерского проекта за каждым классом был закреплен участок, в том числе, и за нашим классом, учащиеся которого входят в волонтерское объединение «Добровольцы».  Вот где  можно  было  проявить всю свою фантазию.     </vt:lpstr>
      <vt:lpstr>Цветники - это украшение двора,  это искусство. С помощью цветочного оформления можно передать настроение человека. Цветы, в жизни, играют важную роль. Ими  можно передать то, что нельзя сказать словами.   Цветники могут быть выполнены как из однолетних растений, так и из многолетних. Они обязательно должны дополняться однолетниками и луковичными для того, чтобы период цветения был непрерывен. Однолетние цветы яркими пятнами в миксбордерах, клумбах, вазонах радуют глаз в течение всего лета. Многолетние растения вносят краски в течение всего вегетационного периода. При этом одни виды цветов сменяют другие.  Учащиеся начальных классов совместно с  классными руководителями и родителями, а также учащиеся 7-х классов выращивали рассаду цветов, а потом ее высаживали, а в течение периода весна - осень за ними ухаживали. Таким образом, они облагородили  клумбы, которые сейчас очень  живописно смотрятся. Кисти цветущей сальвии придают праздничный вид. Бархатцы – эти чудесные бархатные шапочки украшают клумбы с мая до  первых заморозков. </vt:lpstr>
      <vt:lpstr>Осенью  учащиеся собрали урожай овощей с грядок и радуются их плодотворному труду.  </vt:lpstr>
      <vt:lpstr>Наш класс, волонтеры – «Добровольцы», помогали сажать деревья.</vt:lpstr>
      <vt:lpstr>Ожидаемые результаты проекта: В процессе выполнения проекта будут достигнуты следующие результаты: -Формирование экологических знаний учащихся -Озеленение и благоустройство школьного двора -Реализация творческих находок  способствует личностному росту каждого ученика;  -Проявление фантазии, инициативы и трудолюбия у учащихся, учителей и родителей. -Создание интересных композиционных ансамблей.   -Вовлечение детей в волонтерские объединения.  </vt:lpstr>
      <vt:lpstr>Практическая значимость проекта:  Данный проект является важным звеном экологического и социального воспитания школьников. Эти направления являются одними из самых приоритетных направлений в развитии школы, через реализацию которых формируются нравственные нормы поведения, направленные на то, чтобы приблизить детей к пониманию красоты окружающего мира, пробудить у них стремление к прекрасному, научить искусству мышления, любви к природе, а также быть добрыми и полезными для общества.  </vt:lpstr>
      <vt:lpstr>Использованные ресурсы и литература: -Журнал «Ландшафтный дизайн» -Готовые схемы красивых цветников и --клумб        -Журнал «1000 советов»  -Фотографии из личного архива.  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: «Цветущая планета» по благоустройству школьной территории </dc:title>
  <dc:creator>1</dc:creator>
  <cp:lastModifiedBy>1</cp:lastModifiedBy>
  <cp:revision>9</cp:revision>
  <dcterms:created xsi:type="dcterms:W3CDTF">2021-02-28T11:58:50Z</dcterms:created>
  <dcterms:modified xsi:type="dcterms:W3CDTF">2021-03-01T17:07:25Z</dcterms:modified>
</cp:coreProperties>
</file>